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7B0327-7459-4209-B07D-13401E2E20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Lecture 3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38930D-FB72-4326-8BD0-27130FC6C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473" y="4400027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C000"/>
                </a:solidFill>
              </a:rPr>
              <a:t>Installing Microsoft SQL Server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10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937F7-8B13-4F05-BD29-12C49C91C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Setup windows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8CB7B3-A8E4-4947-B9CB-7A190A3D3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370" y="1964379"/>
            <a:ext cx="11316050" cy="921434"/>
          </a:xfrm>
        </p:spPr>
        <p:txBody>
          <a:bodyPr/>
          <a:lstStyle/>
          <a:p>
            <a:r>
              <a:rPr lang="en-US" dirty="0"/>
              <a:t>Mount the drive image and click setup to start the installation process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85285E-F0E4-4D72-8A15-8ED7CB7DE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2804" y="2424765"/>
            <a:ext cx="6338582" cy="443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EA5BB-93CA-43CF-BB64-860C59BC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Setup windows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E5B288F-33A7-4487-871B-B38A42A3EB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9831" y="1803720"/>
            <a:ext cx="7112338" cy="49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1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D45616-897D-4DB2-9A16-66FF29BB7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Installation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702740-0F65-4B7A-9538-58303F01A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82" y="1945605"/>
            <a:ext cx="11029615" cy="2005610"/>
          </a:xfrm>
        </p:spPr>
        <p:txBody>
          <a:bodyPr/>
          <a:lstStyle/>
          <a:p>
            <a:r>
              <a:rPr lang="en-US" dirty="0"/>
              <a:t>Insert the license key or choose an evaluation period</a:t>
            </a:r>
          </a:p>
          <a:p>
            <a:r>
              <a:rPr lang="en-US" dirty="0"/>
              <a:t>Go next and choose the components</a:t>
            </a:r>
          </a:p>
          <a:p>
            <a:r>
              <a:rPr lang="en-US" dirty="0"/>
              <a:t>Do not forget to choose Database core and Analysis services components</a:t>
            </a:r>
          </a:p>
          <a:p>
            <a:endParaRPr lang="en-US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8ABFBE7-13A0-43A4-95CE-8AD1BD02B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295" y="3238413"/>
            <a:ext cx="4819410" cy="360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6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618486-D85E-491F-8CAC-11EC83D92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3236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Installation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99954D-C10E-45B2-B405-D50E4CC02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02" y="1985352"/>
            <a:ext cx="11029615" cy="1074432"/>
          </a:xfrm>
        </p:spPr>
        <p:txBody>
          <a:bodyPr/>
          <a:lstStyle/>
          <a:p>
            <a:r>
              <a:rPr lang="en-US" dirty="0"/>
              <a:t>Configure services that need to be launched automatically or manually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889745-7998-460B-8400-67EC8F98B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3324" y="2522568"/>
            <a:ext cx="5745351" cy="433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26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63386E-AF29-42FE-9A7E-AB314A5F6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3236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installation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7DB0D0-0D49-46A6-BB1E-822B04CB6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413" y="1901562"/>
            <a:ext cx="11331174" cy="1468715"/>
          </a:xfrm>
        </p:spPr>
        <p:txBody>
          <a:bodyPr/>
          <a:lstStyle/>
          <a:p>
            <a:r>
              <a:rPr lang="en-US" dirty="0"/>
              <a:t>Then choose a mixed authentication mode where you can connect using Windows login or User name and password</a:t>
            </a:r>
          </a:p>
          <a:p>
            <a:endParaRPr lang="en-US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65AE81C-E0BD-490F-B7BF-7A07FEF25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400" y="2441196"/>
            <a:ext cx="5891200" cy="441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37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ABCCC1-ECFA-478C-A017-0397958F5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3236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Installation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1E951A-7B82-4EB5-AAEC-9A72D7C8D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12" y="1947481"/>
            <a:ext cx="11029615" cy="889875"/>
          </a:xfrm>
        </p:spPr>
        <p:txBody>
          <a:bodyPr/>
          <a:lstStyle/>
          <a:p>
            <a:r>
              <a:rPr lang="en-US" dirty="0"/>
              <a:t>Select a multidimensional data mode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8641B69-0FC5-43F0-8E41-87D033E51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286" y="1947481"/>
            <a:ext cx="6516235" cy="489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08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500EBE-A12A-40A5-938C-F61946DC8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Installation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416764-0511-4DBB-853C-6A26B918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968" y="1920438"/>
            <a:ext cx="11029615" cy="898264"/>
          </a:xfrm>
        </p:spPr>
        <p:txBody>
          <a:bodyPr/>
          <a:lstStyle/>
          <a:p>
            <a:r>
              <a:rPr lang="en-US" dirty="0"/>
              <a:t>Follow next steps in order to start the installation process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1768F6-169B-4256-A6C5-A16110CE7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080" y="2420515"/>
            <a:ext cx="5903840" cy="44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676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09C27-5AC2-4280-8276-BAA37B82B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Installation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58A8A2-2EDF-45E6-9FDF-785DCB437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79" y="1930737"/>
            <a:ext cx="11029615" cy="669850"/>
          </a:xfrm>
        </p:spPr>
        <p:txBody>
          <a:bodyPr/>
          <a:lstStyle/>
          <a:p>
            <a:r>
              <a:rPr lang="en-US" dirty="0"/>
              <a:t>It is also required to install SQL Server Management studio and SQL Server Data tools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F3C6859-E6AF-46D0-8733-45829822B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432" y="2506908"/>
            <a:ext cx="6221136" cy="435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54519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28</TotalTime>
  <Words>112</Words>
  <Application>Microsoft Office PowerPoint</Application>
  <PresentationFormat>Широкоэкранный</PresentationFormat>
  <Paragraphs>19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Corbel</vt:lpstr>
      <vt:lpstr>Gill Sans MT</vt:lpstr>
      <vt:lpstr>Wingdings 2</vt:lpstr>
      <vt:lpstr>Дивиденд</vt:lpstr>
      <vt:lpstr>Lecture 3</vt:lpstr>
      <vt:lpstr>Setup windows</vt:lpstr>
      <vt:lpstr>Setup windows</vt:lpstr>
      <vt:lpstr>Installation</vt:lpstr>
      <vt:lpstr>Installation</vt:lpstr>
      <vt:lpstr>installation</vt:lpstr>
      <vt:lpstr>Installation</vt:lpstr>
      <vt:lpstr>Installation</vt:lpstr>
      <vt:lpstr>Installation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Карюкин Владислав</dc:creator>
  <cp:lastModifiedBy>Карюкин Владислав</cp:lastModifiedBy>
  <cp:revision>4</cp:revision>
  <dcterms:created xsi:type="dcterms:W3CDTF">2020-09-08T14:18:57Z</dcterms:created>
  <dcterms:modified xsi:type="dcterms:W3CDTF">2020-09-08T14:46:59Z</dcterms:modified>
</cp:coreProperties>
</file>